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6"/>
  </p:notesMasterIdLst>
  <p:sldIdLst>
    <p:sldId id="310" r:id="rId5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5CDD0"/>
    <a:srgbClr val="626A6F"/>
    <a:srgbClr val="E6331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70" d="100"/>
          <a:sy n="70" d="100"/>
        </p:scale>
        <p:origin x="108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E5568B6-10E3-430F-94E2-0D1BBA833769}" type="datetimeFigureOut">
              <a:rPr lang="de-DE" smtClean="0"/>
              <a:t>14.03.2025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6680FB-8E1D-4B48-8247-8C99281C495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391788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E6680FB-8E1D-4B48-8247-8C99281C4958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47014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2B8526B-BC71-3CFB-C833-C8A3DA051EC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9901E2CF-4318-765E-1C15-4993EDE6BCD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212086A7-18A5-9DC6-6776-6DD060647C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79B672-6FA6-451C-90E4-374828E7EA9F}" type="datetimeFigureOut">
              <a:rPr lang="de-DE" smtClean="0"/>
              <a:t>14.03.2025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4C0A4417-2CCC-752E-02A8-30FD9C1095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88E3EF0B-9D94-4232-B50D-76A0CD1FBA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C23816-53D4-4142-9070-89754647197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533015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00E4557-069D-7C5B-3557-41992F1E6B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BFEAA8AB-8805-7B95-546C-2623DC3343A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2B9F07FA-5CDD-93E8-5A6D-096D6422E8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79B672-6FA6-451C-90E4-374828E7EA9F}" type="datetimeFigureOut">
              <a:rPr lang="de-DE" smtClean="0"/>
              <a:t>14.03.2025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3B2D5E90-8F27-2FD3-4A1E-8746CE4F7F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BE46B96-D63C-15DC-BC32-E52BC5B5D1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C23816-53D4-4142-9070-89754647197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108376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604F3070-6308-975B-B081-EA1F484824D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8F92DE88-F1BD-D903-BB54-05A76646BA7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AF74A37C-A066-0B36-DD76-9F3FE9C146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79B672-6FA6-451C-90E4-374828E7EA9F}" type="datetimeFigureOut">
              <a:rPr lang="de-DE" smtClean="0"/>
              <a:t>14.03.2025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854E3221-7E10-9BB0-2D9E-785633C8E5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5180D7E-610F-9D88-2BD6-DD8439E8A9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C23816-53D4-4142-9070-89754647197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7511056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Bildplatzhalter 10"/>
          <p:cNvSpPr>
            <a:spLocks noGrp="1"/>
          </p:cNvSpPr>
          <p:nvPr>
            <p:ph type="pic" sz="quarter" idx="13"/>
          </p:nvPr>
        </p:nvSpPr>
        <p:spPr>
          <a:xfrm>
            <a:off x="-9196" y="0"/>
            <a:ext cx="12192000" cy="68580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5" name="Fußzeile Präsentationstitel"/>
          <p:cNvSpPr>
            <a:spLocks noGrp="1"/>
          </p:cNvSpPr>
          <p:nvPr>
            <p:ph type="body" sz="quarter" idx="10" hasCustomPrompt="1"/>
          </p:nvPr>
        </p:nvSpPr>
        <p:spPr>
          <a:xfrm>
            <a:off x="486265" y="382515"/>
            <a:ext cx="3450620" cy="28833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99" baseline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de-DE" dirty="0"/>
              <a:t>Platz für einen Präsentationstitel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5" hasCustomPrompt="1"/>
          </p:nvPr>
        </p:nvSpPr>
        <p:spPr>
          <a:xfrm>
            <a:off x="482349" y="2152934"/>
            <a:ext cx="6118213" cy="4247167"/>
          </a:xfrm>
          <a:prstGeom prst="rect">
            <a:avLst/>
          </a:prstGeom>
        </p:spPr>
        <p:txBody>
          <a:bodyPr/>
          <a:lstStyle>
            <a:lvl1pPr>
              <a:defRPr sz="1999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1999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999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999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999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de-DE" dirty="0"/>
              <a:t>Platz für einen Fließtext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2" name="Subheadline"/>
          <p:cNvSpPr>
            <a:spLocks noGrp="1"/>
          </p:cNvSpPr>
          <p:nvPr>
            <p:ph type="body" sz="quarter" idx="16" hasCustomPrompt="1"/>
          </p:nvPr>
        </p:nvSpPr>
        <p:spPr>
          <a:xfrm>
            <a:off x="483051" y="1314555"/>
            <a:ext cx="4677332" cy="44311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399" baseline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de-DE" dirty="0"/>
              <a:t>Platz für eine Subheadline</a:t>
            </a:r>
          </a:p>
        </p:txBody>
      </p:sp>
      <p:sp>
        <p:nvSpPr>
          <p:cNvPr id="15" name="Headline"/>
          <p:cNvSpPr>
            <a:spLocks noGrp="1"/>
          </p:cNvSpPr>
          <p:nvPr>
            <p:ph type="title" hasCustomPrompt="1"/>
          </p:nvPr>
        </p:nvSpPr>
        <p:spPr>
          <a:xfrm>
            <a:off x="482300" y="796366"/>
            <a:ext cx="4678084" cy="400829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defRPr sz="2799" b="1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 dirty="0"/>
              <a:t>Platz für einen Folientitel</a:t>
            </a:r>
          </a:p>
        </p:txBody>
      </p:sp>
    </p:spTree>
    <p:extLst>
      <p:ext uri="{BB962C8B-B14F-4D97-AF65-F5344CB8AC3E}">
        <p14:creationId xmlns:p14="http://schemas.microsoft.com/office/powerpoint/2010/main" val="317284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D4588F5-924C-620F-A280-2D68B469B4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4BC431CD-D498-7CE2-4D2C-893F0AD225A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0219B429-084E-6F32-3C8F-0D286D4681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79B672-6FA6-451C-90E4-374828E7EA9F}" type="datetimeFigureOut">
              <a:rPr lang="de-DE" smtClean="0"/>
              <a:t>14.03.2025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9F63277-08D0-D9E6-0F5C-794EB55CA1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6B7DFF1F-0CF2-A3D0-237F-D87A89AC36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C23816-53D4-4142-9070-89754647197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989094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41E7484-07EE-741A-E332-AE4E2965E9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A554DC2B-D7FE-C468-AE51-1CDF63A1DA8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48352148-C153-DB82-37DF-CD26330584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79B672-6FA6-451C-90E4-374828E7EA9F}" type="datetimeFigureOut">
              <a:rPr lang="de-DE" smtClean="0"/>
              <a:t>14.03.2025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C051FFF7-B5F9-6437-9230-DB6F03F726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80603519-1CB9-7B12-B34C-D970D36F10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C23816-53D4-4142-9070-89754647197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97081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A26ABD9-AFF7-2588-1465-5438CB699B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19E667B6-1C9E-A3C1-BBE3-DB0678C07D2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4C48CFA4-3DEF-0663-2F84-8812B47FD3E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1F831BFD-E4C8-7F0C-D1F9-C126518A53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79B672-6FA6-451C-90E4-374828E7EA9F}" type="datetimeFigureOut">
              <a:rPr lang="de-DE" smtClean="0"/>
              <a:t>14.03.2025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5ADD30DE-AA9D-F59A-E654-33537BDF6E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94AF0F65-414F-07B8-1973-1C3E410E26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C23816-53D4-4142-9070-89754647197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316596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217DA88-AC12-2BBA-9ABD-AF545F8C4E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C2747C0C-81D7-51D9-8C37-42AE01D13E8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5DC808B2-A4B3-B4DD-A0BC-B0CB42604E8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E4F704F6-D0ED-5B3F-2C3E-284C55CCAEC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B305784F-E8EB-2805-5E23-8328B484FF0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894C12CC-D15D-1547-63BB-2F3E09487E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79B672-6FA6-451C-90E4-374828E7EA9F}" type="datetimeFigureOut">
              <a:rPr lang="de-DE" smtClean="0"/>
              <a:t>14.03.2025</a:t>
            </a:fld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2E4F968E-35C9-41B6-38F8-8810603732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6BB6325D-9221-FF77-CFAD-3952122C49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C23816-53D4-4142-9070-89754647197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819520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88419AB-C982-ECAE-9636-576988435B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7BC0A558-AEBB-5320-CED2-2B34B3F09D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79B672-6FA6-451C-90E4-374828E7EA9F}" type="datetimeFigureOut">
              <a:rPr lang="de-DE" smtClean="0"/>
              <a:t>14.03.2025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73586F6C-110C-8355-9D8C-79E0ABA8C5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D9A2F86E-33DA-5C5E-2995-221D64223A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C23816-53D4-4142-9070-89754647197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127486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0F6BB2C1-3EDD-0553-8DEA-547EBD71BF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79B672-6FA6-451C-90E4-374828E7EA9F}" type="datetimeFigureOut">
              <a:rPr lang="de-DE" smtClean="0"/>
              <a:t>14.03.2025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EB9F5503-8E06-B9C0-DFA6-E47C9FF260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AD9579FC-66BB-E7A0-6C82-027F893CC7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C23816-53D4-4142-9070-89754647197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500525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B86C334-5A01-5F60-349F-DF2857C98E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82843814-97E8-ECB9-71BA-2B3BBBDA4B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614C2C90-2B78-1342-913B-CD62BE3179E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F1EEB0D2-51FF-2BD5-BD54-CFBF53E33E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79B672-6FA6-451C-90E4-374828E7EA9F}" type="datetimeFigureOut">
              <a:rPr lang="de-DE" smtClean="0"/>
              <a:t>14.03.2025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BBB8D874-2F02-FFA3-2E0C-A7B9FDD919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565A60EE-AB73-C1C9-2318-9B18E3F8B0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C23816-53D4-4142-9070-89754647197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788227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0E4A018-02C6-BDB5-0AAC-0667CF4A01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1074779C-61E7-0896-A043-5D628F26278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AF83CEE8-07A9-3E7F-EB02-805FE418699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6C9379D8-0321-BE2F-A2EC-32E97AEF4C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79B672-6FA6-451C-90E4-374828E7EA9F}" type="datetimeFigureOut">
              <a:rPr lang="de-DE" smtClean="0"/>
              <a:t>14.03.2025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9D8CA80A-7259-13B3-56CF-AFB3BD6CB5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8FA00531-659A-7916-D002-29F8FE3C2C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C23816-53D4-4142-9070-89754647197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171273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685811A8-D940-2D21-0FA2-8CD9BB2397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9943AB4C-07E3-C867-697B-BDD3207FA5D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9482937F-1865-15AB-81BE-5E583EBC6A7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D79B672-6FA6-451C-90E4-374828E7EA9F}" type="datetimeFigureOut">
              <a:rPr lang="de-DE" smtClean="0"/>
              <a:t>14.03.2025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021CF2B-10C0-285D-410C-AD4A8858FB0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AE195807-C244-49DF-BE9F-31097FF32CF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10C23816-53D4-4142-9070-89754647197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427113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Bildplatzhalter 20"/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/>
      </p:pic>
      <p:sp>
        <p:nvSpPr>
          <p:cNvPr id="9" name="Transparent Weiß"/>
          <p:cNvSpPr/>
          <p:nvPr/>
        </p:nvSpPr>
        <p:spPr>
          <a:xfrm>
            <a:off x="0" y="-24592"/>
            <a:ext cx="12192000" cy="6882592"/>
          </a:xfrm>
          <a:prstGeom prst="rect">
            <a:avLst/>
          </a:prstGeom>
          <a:solidFill>
            <a:schemeClr val="bg1">
              <a:alpha val="84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392" tIns="45696" rIns="91392" bIns="45696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5000"/>
              </a:lnSpc>
            </a:pPr>
            <a:endParaRPr lang="de-DE" sz="999" b="1" dirty="0">
              <a:solidFill>
                <a:schemeClr val="bg1"/>
              </a:solidFill>
            </a:endParaRPr>
          </a:p>
        </p:txBody>
      </p:sp>
      <p:sp>
        <p:nvSpPr>
          <p:cNvPr id="8" name="Titel 7"/>
          <p:cNvSpPr>
            <a:spLocks noGrp="1"/>
          </p:cNvSpPr>
          <p:nvPr>
            <p:ph type="title"/>
          </p:nvPr>
        </p:nvSpPr>
        <p:spPr>
          <a:xfrm>
            <a:off x="482300" y="796366"/>
            <a:ext cx="6182452" cy="400829"/>
          </a:xfrm>
        </p:spPr>
        <p:txBody>
          <a:bodyPr>
            <a:normAutofit fontScale="90000"/>
          </a:bodyPr>
          <a:lstStyle/>
          <a:p>
            <a:r>
              <a:rPr lang="es-ES" dirty="0">
                <a:solidFill>
                  <a:srgbClr val="E63312"/>
                </a:solidFill>
              </a:rPr>
              <a:t>Cómo personalizar mi banner para la signatura de email</a:t>
            </a:r>
            <a:endParaRPr lang="de-DE" dirty="0">
              <a:solidFill>
                <a:srgbClr val="E63312"/>
              </a:solidFill>
            </a:endParaRPr>
          </a:p>
        </p:txBody>
      </p:sp>
      <p:pic>
        <p:nvPicPr>
          <p:cNvPr id="3" name="Grafik 2" descr="Ein Bild, das Grafiken, Schrift, Grafikdesign, Screenshot enthält.&#10;&#10;Automatisch generierte Beschreibung">
            <a:extLst>
              <a:ext uri="{FF2B5EF4-FFF2-40B4-BE49-F238E27FC236}">
                <a16:creationId xmlns:a16="http://schemas.microsoft.com/office/drawing/2014/main" id="{B3C9C414-8F5B-4A09-7E0C-6B06ACB0274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190732" y="230007"/>
            <a:ext cx="2662613" cy="595031"/>
          </a:xfrm>
          <a:prstGeom prst="rect">
            <a:avLst/>
          </a:prstGeom>
        </p:spPr>
      </p:pic>
      <p:sp>
        <p:nvSpPr>
          <p:cNvPr id="2" name="Textfeld 1">
            <a:extLst>
              <a:ext uri="{FF2B5EF4-FFF2-40B4-BE49-F238E27FC236}">
                <a16:creationId xmlns:a16="http://schemas.microsoft.com/office/drawing/2014/main" id="{81B11F94-6BE6-552F-1A5D-4D04CDFE51DA}"/>
              </a:ext>
            </a:extLst>
          </p:cNvPr>
          <p:cNvSpPr txBox="1"/>
          <p:nvPr/>
        </p:nvSpPr>
        <p:spPr>
          <a:xfrm>
            <a:off x="482300" y="1540819"/>
            <a:ext cx="5469759" cy="1160947"/>
          </a:xfrm>
          <a:prstGeom prst="rect">
            <a:avLst/>
          </a:prstGeom>
          <a:noFill/>
        </p:spPr>
        <p:txBody>
          <a:bodyPr wrap="square" lIns="107944" tIns="107944" rIns="107944" bIns="107944" rtlCol="0">
            <a:spAutoFit/>
          </a:bodyPr>
          <a:lstStyle/>
          <a:p>
            <a:pPr marL="342900" indent="-342900">
              <a:lnSpc>
                <a:spcPct val="95000"/>
              </a:lnSpc>
              <a:spcAft>
                <a:spcPts val="600"/>
              </a:spcAft>
              <a:buFont typeface="+mj-lt"/>
              <a:buAutoNum type="arabicPeriod"/>
            </a:pPr>
            <a:r>
              <a:rPr lang="es-ES" sz="1799" b="1" dirty="0"/>
              <a:t>Introduce tu número de stand en el recuadro</a:t>
            </a:r>
          </a:p>
          <a:p>
            <a:pPr marL="342900" indent="-342900">
              <a:lnSpc>
                <a:spcPct val="95000"/>
              </a:lnSpc>
              <a:spcAft>
                <a:spcPts val="600"/>
              </a:spcAft>
              <a:buFont typeface="+mj-lt"/>
              <a:buAutoNum type="arabicPeriod"/>
            </a:pPr>
            <a:r>
              <a:rPr lang="es-ES" sz="1799" b="1" dirty="0"/>
              <a:t>Guarda el producto final como archivo gráfico</a:t>
            </a:r>
          </a:p>
          <a:p>
            <a:pPr marL="342900" indent="-342900">
              <a:lnSpc>
                <a:spcPct val="95000"/>
              </a:lnSpc>
              <a:spcAft>
                <a:spcPts val="600"/>
              </a:spcAft>
              <a:buFont typeface="+mj-lt"/>
              <a:buAutoNum type="arabicPeriod"/>
            </a:pPr>
            <a:r>
              <a:rPr lang="es-ES" sz="1799" b="1" dirty="0"/>
              <a:t>Añade tu banner personalizado a tus emails</a:t>
            </a:r>
            <a:endParaRPr lang="de-DE" sz="1799" b="1" dirty="0"/>
          </a:p>
        </p:txBody>
      </p:sp>
      <p:sp>
        <p:nvSpPr>
          <p:cNvPr id="33" name="Textfeld 32">
            <a:extLst>
              <a:ext uri="{FF2B5EF4-FFF2-40B4-BE49-F238E27FC236}">
                <a16:creationId xmlns:a16="http://schemas.microsoft.com/office/drawing/2014/main" id="{04EBD4EA-4236-C749-0C67-432FADE05A77}"/>
              </a:ext>
            </a:extLst>
          </p:cNvPr>
          <p:cNvSpPr txBox="1"/>
          <p:nvPr/>
        </p:nvSpPr>
        <p:spPr>
          <a:xfrm>
            <a:off x="7330559" y="1172945"/>
            <a:ext cx="4870637" cy="55399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lang="de-DE" sz="3000" b="1" dirty="0" err="1">
                <a:latin typeface="Frutiger Next LT W1G Medium Cn" panose="020B0606040204020203" pitchFamily="34" charset="0"/>
              </a:rPr>
              <a:t>Visita</a:t>
            </a:r>
            <a:r>
              <a:rPr lang="de-DE" sz="3000" b="1" dirty="0">
                <a:latin typeface="Frutiger Next LT W1G Medium Cn" panose="020B0606040204020203" pitchFamily="34" charset="0"/>
              </a:rPr>
              <a:t> </a:t>
            </a:r>
            <a:r>
              <a:rPr lang="de-DE" sz="3000" b="1" dirty="0" err="1">
                <a:latin typeface="Frutiger Next LT W1G Medium Cn" panose="020B0606040204020203" pitchFamily="34" charset="0"/>
              </a:rPr>
              <a:t>nuestro</a:t>
            </a:r>
            <a:r>
              <a:rPr lang="de-DE" sz="3000" b="1" dirty="0">
                <a:latin typeface="Frutiger Next LT W1G Medium Cn" panose="020B0606040204020203" pitchFamily="34" charset="0"/>
              </a:rPr>
              <a:t> </a:t>
            </a:r>
            <a:r>
              <a:rPr lang="de-DE" sz="3000" b="1" dirty="0" err="1">
                <a:latin typeface="Frutiger Next LT W1G Medium Cn" panose="020B0606040204020203" pitchFamily="34" charset="0"/>
              </a:rPr>
              <a:t>estand</a:t>
            </a:r>
            <a:r>
              <a:rPr lang="de-DE" sz="3000" b="1" dirty="0">
                <a:latin typeface="Frutiger Next LT W1G Medium Cn" panose="020B0606040204020203" pitchFamily="34" charset="0"/>
              </a:rPr>
              <a:t> </a:t>
            </a:r>
            <a:r>
              <a:rPr lang="de-DE" sz="3000" b="1" dirty="0">
                <a:solidFill>
                  <a:srgbClr val="E63312"/>
                </a:solidFill>
                <a:latin typeface="Frutiger Next LT W1G Medium Cn" panose="020B0606040204020203" pitchFamily="34" charset="0"/>
              </a:rPr>
              <a:t>EG A00</a:t>
            </a:r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5C8E6CCD-6A56-0054-867B-4E0536C3920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7416" y="4614041"/>
            <a:ext cx="10253212" cy="1086433"/>
          </a:xfrm>
          <a:prstGeom prst="rect">
            <a:avLst/>
          </a:prstGeom>
        </p:spPr>
      </p:pic>
      <p:sp>
        <p:nvSpPr>
          <p:cNvPr id="7" name="Textfeld 6">
            <a:extLst>
              <a:ext uri="{FF2B5EF4-FFF2-40B4-BE49-F238E27FC236}">
                <a16:creationId xmlns:a16="http://schemas.microsoft.com/office/drawing/2014/main" id="{FB070E7B-67C1-8F89-B845-50092DF523C6}"/>
              </a:ext>
            </a:extLst>
          </p:cNvPr>
          <p:cNvSpPr txBox="1"/>
          <p:nvPr/>
        </p:nvSpPr>
        <p:spPr>
          <a:xfrm>
            <a:off x="5019163" y="4903341"/>
            <a:ext cx="2369718" cy="5078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de-DE" sz="2700" b="1" dirty="0" err="1">
                <a:latin typeface="Frutiger Next LT W1G Medium Cn" panose="020B0606040204020203" pitchFamily="34" charset="0"/>
              </a:rPr>
              <a:t>Estand</a:t>
            </a:r>
            <a:r>
              <a:rPr lang="de-DE" sz="2700" b="1" dirty="0">
                <a:solidFill>
                  <a:srgbClr val="E63312"/>
                </a:solidFill>
                <a:latin typeface="Frutiger Next LT W1G Medium Cn" panose="020B0606040204020203" pitchFamily="34" charset="0"/>
              </a:rPr>
              <a:t> EG A00</a:t>
            </a:r>
          </a:p>
        </p:txBody>
      </p:sp>
      <p:pic>
        <p:nvPicPr>
          <p:cNvPr id="12" name="Grafik 11">
            <a:extLst>
              <a:ext uri="{FF2B5EF4-FFF2-40B4-BE49-F238E27FC236}">
                <a16:creationId xmlns:a16="http://schemas.microsoft.com/office/drawing/2014/main" id="{38D81DDE-09B4-A90B-654F-14D9DBAD052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8221" y="2983835"/>
            <a:ext cx="10037166" cy="1063542"/>
          </a:xfrm>
          <a:prstGeom prst="rect">
            <a:avLst/>
          </a:prstGeom>
        </p:spPr>
      </p:pic>
      <p:sp>
        <p:nvSpPr>
          <p:cNvPr id="5" name="Textfeld 4">
            <a:extLst>
              <a:ext uri="{FF2B5EF4-FFF2-40B4-BE49-F238E27FC236}">
                <a16:creationId xmlns:a16="http://schemas.microsoft.com/office/drawing/2014/main" id="{365B5CCC-23C9-3B6C-D876-75C1C86ACDAA}"/>
              </a:ext>
            </a:extLst>
          </p:cNvPr>
          <p:cNvSpPr txBox="1"/>
          <p:nvPr/>
        </p:nvSpPr>
        <p:spPr>
          <a:xfrm>
            <a:off x="6096000" y="3416704"/>
            <a:ext cx="4531057" cy="5078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de-DE" sz="2700" b="1" dirty="0" err="1">
                <a:latin typeface="Frutiger Next LT W1G Medium Cn" panose="020B0606040204020203" pitchFamily="34" charset="0"/>
              </a:rPr>
              <a:t>Visita</a:t>
            </a:r>
            <a:r>
              <a:rPr lang="de-DE" sz="2700" b="1" dirty="0">
                <a:latin typeface="Frutiger Next LT W1G Medium Cn" panose="020B0606040204020203" pitchFamily="34" charset="0"/>
              </a:rPr>
              <a:t> nuestro </a:t>
            </a:r>
            <a:r>
              <a:rPr lang="de-DE" sz="2700" b="1" dirty="0" err="1">
                <a:latin typeface="Frutiger Next LT W1G Medium Cn" panose="020B0606040204020203" pitchFamily="34" charset="0"/>
              </a:rPr>
              <a:t>estand</a:t>
            </a:r>
            <a:r>
              <a:rPr lang="de-DE" sz="2700" b="1" dirty="0">
                <a:latin typeface="Frutiger Next LT W1G Medium Cn" panose="020B0606040204020203" pitchFamily="34" charset="0"/>
              </a:rPr>
              <a:t> </a:t>
            </a:r>
            <a:r>
              <a:rPr lang="de-DE" sz="2700" b="1" dirty="0">
                <a:solidFill>
                  <a:srgbClr val="E63312"/>
                </a:solidFill>
                <a:latin typeface="Frutiger Next LT W1G Medium Cn" panose="020B0606040204020203" pitchFamily="34" charset="0"/>
              </a:rPr>
              <a:t>EG A00</a:t>
            </a:r>
          </a:p>
        </p:txBody>
      </p:sp>
    </p:spTree>
    <p:extLst>
      <p:ext uri="{BB962C8B-B14F-4D97-AF65-F5344CB8AC3E}">
        <p14:creationId xmlns:p14="http://schemas.microsoft.com/office/powerpoint/2010/main" val="2380097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c482b277-fc76-4638-80b2-612f561ed815" xsi:nil="true"/>
    <lcf76f155ced4ddcb4097134ff3c332f xmlns="49556b03-6a2a-4133-8e07-f4bcaa748cbd">
      <Terms xmlns="http://schemas.microsoft.com/office/infopath/2007/PartnerControls"/>
    </lcf76f155ced4ddcb4097134ff3c332f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18E972E861EACF468910BDB93F1EF02C" ma:contentTypeVersion="14" ma:contentTypeDescription="Ein neues Dokument erstellen." ma:contentTypeScope="" ma:versionID="676c80f1e3d295b20cda65532412bc2b">
  <xsd:schema xmlns:xsd="http://www.w3.org/2001/XMLSchema" xmlns:xs="http://www.w3.org/2001/XMLSchema" xmlns:p="http://schemas.microsoft.com/office/2006/metadata/properties" xmlns:ns2="49556b03-6a2a-4133-8e07-f4bcaa748cbd" xmlns:ns3="c482b277-fc76-4638-80b2-612f561ed815" targetNamespace="http://schemas.microsoft.com/office/2006/metadata/properties" ma:root="true" ma:fieldsID="87b9a23abbdbd61a86c8b133a06c15e4" ns2:_="" ns3:_="">
    <xsd:import namespace="49556b03-6a2a-4133-8e07-f4bcaa748cbd"/>
    <xsd:import namespace="c482b277-fc76-4638-80b2-612f561ed81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bjectDetectorVersions" minOccurs="0"/>
                <xsd:element ref="ns2:MediaServiceGenerationTime" minOccurs="0"/>
                <xsd:element ref="ns2:MediaServiceEventHashCode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DateTaken" minOccurs="0"/>
                <xsd:element ref="ns2:MediaServiceSearchProperties" minOccurs="0"/>
                <xsd:element ref="ns3:SharedWithUsers" minOccurs="0"/>
                <xsd:element ref="ns3:SharedWithDetails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9556b03-6a2a-4133-8e07-f4bcaa748cb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lcf76f155ced4ddcb4097134ff3c332f" ma:index="14" nillable="true" ma:taxonomy="true" ma:internalName="lcf76f155ced4ddcb4097134ff3c332f" ma:taxonomyFieldName="MediaServiceImageTags" ma:displayName="Bildmarkierungen" ma:readOnly="false" ma:fieldId="{5cf76f15-5ced-4ddc-b409-7134ff3c332f}" ma:taxonomyMulti="true" ma:sspId="b2f541c0-ce00-4fca-9e3b-5bc4e8657fbd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7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SearchProperties" ma:index="18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Location" ma:index="21" nillable="true" ma:displayName="Location" ma:indexed="true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482b277-fc76-4638-80b2-612f561ed815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9fbc0df7-5f81-47a8-a0b3-a83b994d484b}" ma:internalName="TaxCatchAll" ma:showField="CatchAllData" ma:web="c482b277-fc76-4638-80b2-612f561ed81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19" nillable="true" ma:displayName="Freigegeben für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0" nillable="true" ma:displayName="Freigegeben für -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C445F729-65C0-46F8-9C28-A0D5486E5F8A}">
  <ds:schemaRefs>
    <ds:schemaRef ds:uri="http://schemas.microsoft.com/office/2006/metadata/properties"/>
    <ds:schemaRef ds:uri="http://schemas.microsoft.com/office/infopath/2007/PartnerControls"/>
    <ds:schemaRef ds:uri="c482b277-fc76-4638-80b2-612f561ed815"/>
    <ds:schemaRef ds:uri="49556b03-6a2a-4133-8e07-f4bcaa748cbd"/>
  </ds:schemaRefs>
</ds:datastoreItem>
</file>

<file path=customXml/itemProps2.xml><?xml version="1.0" encoding="utf-8"?>
<ds:datastoreItem xmlns:ds="http://schemas.openxmlformats.org/officeDocument/2006/customXml" ds:itemID="{8565C53A-A79A-4BCC-8CAE-E7FF91934AD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9556b03-6a2a-4133-8e07-f4bcaa748cbd"/>
    <ds:schemaRef ds:uri="c482b277-fc76-4638-80b2-612f561ed81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6EE38203-D086-4E1A-810F-8097A3858BFE}">
  <ds:schemaRefs>
    <ds:schemaRef ds:uri="http://schemas.microsoft.com/sharepoint/v3/contenttype/forms"/>
  </ds:schemaRefs>
</ds:datastoreItem>
</file>

<file path=docMetadata/LabelInfo.xml><?xml version="1.0" encoding="utf-8"?>
<clbl:labelList xmlns:clbl="http://schemas.microsoft.com/office/2020/mipLabelMetadata">
  <clbl:label id="{b328ba9f-9856-4d27-b178-5d157ddf1d93}" enabled="0" method="" siteId="{b328ba9f-9856-4d27-b178-5d157ddf1d93}" removed="1"/>
</clbl:labelList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45</Words>
  <Application>Microsoft Office PowerPoint</Application>
  <PresentationFormat>Breitbild</PresentationFormat>
  <Paragraphs>8</Paragraphs>
  <Slides>1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6" baseType="lpstr">
      <vt:lpstr>Aptos</vt:lpstr>
      <vt:lpstr>Aptos Display</vt:lpstr>
      <vt:lpstr>Arial</vt:lpstr>
      <vt:lpstr>Frutiger Next LT W1G Medium Cn</vt:lpstr>
      <vt:lpstr>Office</vt:lpstr>
      <vt:lpstr>Cómo personalizar mi banner para la signatura de email</vt:lpstr>
    </vt:vector>
  </TitlesOfParts>
  <Company>NuernbergMesse GmbH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Margot Schwelgin</dc:creator>
  <cp:lastModifiedBy>Margot Schwelgin</cp:lastModifiedBy>
  <cp:revision>3</cp:revision>
  <dcterms:created xsi:type="dcterms:W3CDTF">2024-12-05T10:34:30Z</dcterms:created>
  <dcterms:modified xsi:type="dcterms:W3CDTF">2025-03-14T22:28:40Z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0x01010018E972E861EACF468910BDB93F1EF02C</vt:lpwstr>
  </property>
  <property fmtid="{D5CDD505-2E9C-101B-9397-08002B2CF9AE}" pid="3" name="MediaServiceImageTags">
    <vt:lpwstr/>
  </property>
</Properties>
</file>