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1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DD0"/>
    <a:srgbClr val="626A6F"/>
    <a:srgbClr val="E63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5EF371-B983-4A79-94FF-0442B3B71644}" v="5" dt="2025-03-14T21:56:25.5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ot Schwelgin" userId="c62b4e1c-9e39-488a-855f-ed6aa6940491" providerId="ADAL" clId="{7E5EF371-B983-4A79-94FF-0442B3B71644}"/>
    <pc:docChg chg="undo custSel modSld">
      <pc:chgData name="Margot Schwelgin" userId="c62b4e1c-9e39-488a-855f-ed6aa6940491" providerId="ADAL" clId="{7E5EF371-B983-4A79-94FF-0442B3B71644}" dt="2025-03-14T21:57:03.497" v="37" actId="207"/>
      <pc:docMkLst>
        <pc:docMk/>
      </pc:docMkLst>
      <pc:sldChg chg="addSp delSp modSp mod">
        <pc:chgData name="Margot Schwelgin" userId="c62b4e1c-9e39-488a-855f-ed6aa6940491" providerId="ADAL" clId="{7E5EF371-B983-4A79-94FF-0442B3B71644}" dt="2025-03-14T21:57:03.497" v="37" actId="207"/>
        <pc:sldMkLst>
          <pc:docMk/>
          <pc:sldMk cId="2380097232" sldId="310"/>
        </pc:sldMkLst>
        <pc:spChg chg="add mod">
          <ac:chgData name="Margot Schwelgin" userId="c62b4e1c-9e39-488a-855f-ed6aa6940491" providerId="ADAL" clId="{7E5EF371-B983-4A79-94FF-0442B3B71644}" dt="2025-03-14T21:57:03.497" v="37" actId="207"/>
          <ac:spMkLst>
            <pc:docMk/>
            <pc:sldMk cId="2380097232" sldId="310"/>
            <ac:spMk id="6" creationId="{62084FFD-16CD-4880-7537-2F4451EA45F9}"/>
          </ac:spMkLst>
        </pc:spChg>
        <pc:spChg chg="mod">
          <ac:chgData name="Margot Schwelgin" userId="c62b4e1c-9e39-488a-855f-ed6aa6940491" providerId="ADAL" clId="{7E5EF371-B983-4A79-94FF-0442B3B71644}" dt="2025-03-14T13:44:04.659" v="21" actId="1076"/>
          <ac:spMkLst>
            <pc:docMk/>
            <pc:sldMk cId="2380097232" sldId="310"/>
            <ac:spMk id="9" creationId="{00000000-0000-0000-0000-000000000000}"/>
          </ac:spMkLst>
        </pc:spChg>
        <pc:spChg chg="mod ord">
          <ac:chgData name="Margot Schwelgin" userId="c62b4e1c-9e39-488a-855f-ed6aa6940491" providerId="ADAL" clId="{7E5EF371-B983-4A79-94FF-0442B3B71644}" dt="2025-03-14T21:55:46.193" v="22" actId="1076"/>
          <ac:spMkLst>
            <pc:docMk/>
            <pc:sldMk cId="2380097232" sldId="310"/>
            <ac:spMk id="33" creationId="{04EBD4EA-4236-C749-0C67-432FADE05A77}"/>
          </ac:spMkLst>
        </pc:spChg>
        <pc:picChg chg="add mod">
          <ac:chgData name="Margot Schwelgin" userId="c62b4e1c-9e39-488a-855f-ed6aa6940491" providerId="ADAL" clId="{7E5EF371-B983-4A79-94FF-0442B3B71644}" dt="2025-03-14T21:56:17.609" v="25" actId="14100"/>
          <ac:picMkLst>
            <pc:docMk/>
            <pc:sldMk cId="2380097232" sldId="310"/>
            <ac:picMk id="5" creationId="{87F2D0E4-FD74-6B92-27A3-7FA418A3E01B}"/>
          </ac:picMkLst>
        </pc:picChg>
        <pc:picChg chg="add del mod">
          <ac:chgData name="Margot Schwelgin" userId="c62b4e1c-9e39-488a-855f-ed6aa6940491" providerId="ADAL" clId="{7E5EF371-B983-4A79-94FF-0442B3B71644}" dt="2025-03-14T13:02:42.518" v="12" actId="478"/>
          <ac:picMkLst>
            <pc:docMk/>
            <pc:sldMk cId="2380097232" sldId="310"/>
            <ac:picMk id="7" creationId="{59BBEF4B-EAAA-6B26-4D41-955319F83972}"/>
          </ac:picMkLst>
        </pc:picChg>
        <pc:picChg chg="add mod">
          <ac:chgData name="Margot Schwelgin" userId="c62b4e1c-9e39-488a-855f-ed6aa6940491" providerId="ADAL" clId="{7E5EF371-B983-4A79-94FF-0442B3B71644}" dt="2025-03-14T12:59:59.943" v="3"/>
          <ac:picMkLst>
            <pc:docMk/>
            <pc:sldMk cId="2380097232" sldId="310"/>
            <ac:picMk id="11" creationId="{12F04103-2D49-F50B-62E9-E820BFD1A059}"/>
          </ac:picMkLst>
        </pc:picChg>
        <pc:picChg chg="add mod">
          <ac:chgData name="Margot Schwelgin" userId="c62b4e1c-9e39-488a-855f-ed6aa6940491" providerId="ADAL" clId="{7E5EF371-B983-4A79-94FF-0442B3B71644}" dt="2025-03-14T21:55:46.193" v="22" actId="1076"/>
          <ac:picMkLst>
            <pc:docMk/>
            <pc:sldMk cId="2380097232" sldId="310"/>
            <ac:picMk id="13" creationId="{7A5B4BBB-D93B-6436-7C72-5B4AED6736F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568B6-10E3-430F-94E2-0D1BBA833769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680FB-8E1D-4B48-8247-8C99281C49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17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680FB-8E1D-4B48-8247-8C99281C495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0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8526B-BC71-3CFB-C833-C8A3DA051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01E2CF-4318-765E-1C15-4993EDE6B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2086A7-18A5-9DC6-6776-6DD06064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0A4417-2CCC-752E-02A8-30FD9C10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E3EF0B-9D94-4232-B50D-76A0CD1FB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3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E4557-069D-7C5B-3557-41992F1E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AA8AB-8805-7B95-546C-2623DC334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9F07FA-5CDD-93E8-5A6D-096D6422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2D5E90-8F27-2FD3-4A1E-8746CE4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E46B96-D63C-15DC-BC32-E52BC5B5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8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4F3070-6308-975B-B081-EA1F484824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92DE88-F1BD-D903-BB54-05A76646B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74A37C-A066-0B36-DD76-9F3FE9C1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4E3221-7E10-9BB0-2D9E-785633C8E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80D7E-610F-9D88-2BD6-DD8439E8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110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-9196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Fußzeile Präsentationstitel"/>
          <p:cNvSpPr>
            <a:spLocks noGrp="1"/>
          </p:cNvSpPr>
          <p:nvPr>
            <p:ph type="body" sz="quarter" idx="10" hasCustomPrompt="1"/>
          </p:nvPr>
        </p:nvSpPr>
        <p:spPr>
          <a:xfrm>
            <a:off x="486265" y="382515"/>
            <a:ext cx="3450620" cy="28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einen Präsentationstitel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82349" y="2152934"/>
            <a:ext cx="6118213" cy="4247167"/>
          </a:xfrm>
          <a:prstGeom prst="rect">
            <a:avLst/>
          </a:prstGeom>
        </p:spPr>
        <p:txBody>
          <a:bodyPr/>
          <a:lstStyle>
            <a:lvl1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 für einen Fließtext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Subheadline"/>
          <p:cNvSpPr>
            <a:spLocks noGrp="1"/>
          </p:cNvSpPr>
          <p:nvPr>
            <p:ph type="body" sz="quarter" idx="16" hasCustomPrompt="1"/>
          </p:nvPr>
        </p:nvSpPr>
        <p:spPr>
          <a:xfrm>
            <a:off x="483051" y="1314555"/>
            <a:ext cx="4677332" cy="443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 Subheadline</a:t>
            </a:r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>
          <a:xfrm>
            <a:off x="482300" y="796366"/>
            <a:ext cx="4678084" cy="4008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799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Platz für einen Folientitel</a:t>
            </a:r>
          </a:p>
        </p:txBody>
      </p:sp>
    </p:spTree>
    <p:extLst>
      <p:ext uri="{BB962C8B-B14F-4D97-AF65-F5344CB8AC3E}">
        <p14:creationId xmlns:p14="http://schemas.microsoft.com/office/powerpoint/2010/main" val="317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588F5-924C-620F-A280-2D68B469B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431CD-D498-7CE2-4D2C-893F0AD2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19B429-084E-6F32-3C8F-0D286D46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63277-08D0-D9E6-0F5C-794EB55C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DFF1F-0CF2-A3D0-237F-D87A89AC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90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E7484-07EE-741A-E332-AE4E2965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54DC2B-D7FE-C468-AE51-1CDF63A1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352148-C153-DB82-37DF-CD263305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51FFF7-B5F9-6437-9230-DB6F03F7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603519-1CB9-7B12-B34C-D970D36F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ABD9-AFF7-2588-1465-5438CB69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E667B6-1C9E-A3C1-BBE3-DB0678C07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8CFA4-3DEF-0663-2F84-8812B47FD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831BFD-E4C8-7F0C-D1F9-C126518A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D30DE-AA9D-F59A-E654-33537BDF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AF0F65-414F-07B8-1973-1C3E410E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65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7DA88-AC12-2BBA-9ABD-AF545F8C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747C0C-81D7-51D9-8C37-42AE01D13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C808B2-A4B3-B4DD-A0BC-B0CB42604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F704F6-D0ED-5B3F-2C3E-284C55CCA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05784F-E8EB-2805-5E23-8328B484F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4C12CC-D15D-1547-63BB-2F3E09487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E4F968E-35C9-41B6-38F8-88106037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B6325D-9221-FF77-CFAD-3952122C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95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8419AB-C982-ECAE-9636-57698843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C0A558-AEBB-5320-CED2-2B34B3F0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586F6C-110C-8355-9D8C-79E0ABA8C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A2F86E-33DA-5C5E-2995-221D6422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4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6BB2C1-3EDD-0553-8DEA-547EBD71B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9F5503-8E06-B9C0-DFA6-E47C9FF26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579FC-66BB-E7A0-6C82-027F893C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0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6C334-5A01-5F60-349F-DF2857C98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843814-97E8-ECB9-71BA-2B3BBBDA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4C2C90-2B78-1342-913B-CD62BE31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EB0D2-51FF-2BD5-BD54-CFBF53E33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B8D874-2F02-FFA3-2E0C-A7B9FDD9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5A60EE-AB73-C1C9-2318-9B18E3F8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82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E4A018-02C6-BDB5-0AAC-0667CF4A0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74779C-61E7-0896-A043-5D628F262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83CEE8-07A9-3E7F-EB02-805FE4186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379D8-0321-BE2F-A2EC-32E97AEF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8CA80A-7259-13B3-56CF-AFB3BD6CB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00531-659A-7916-D002-29F8FE3C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12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5811A8-D940-2D21-0FA2-8CD9BB239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43AB4C-07E3-C867-697B-BDD3207FA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82937F-1865-15AB-81BE-5E583EBC6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9B672-6FA6-451C-90E4-374828E7EA9F}" type="datetimeFigureOut">
              <a:rPr lang="de-DE" smtClean="0"/>
              <a:t>14.03.2025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1CF2B-10C0-285D-410C-AD4A8858F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195807-C244-49DF-BE9F-31097FF32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7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platzhalter 2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9" name="Transparent Weiß"/>
          <p:cNvSpPr/>
          <p:nvPr/>
        </p:nvSpPr>
        <p:spPr>
          <a:xfrm>
            <a:off x="9196" y="0"/>
            <a:ext cx="12192000" cy="6882592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de-DE" sz="999" b="1" dirty="0">
              <a:solidFill>
                <a:schemeClr val="bg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82299" y="796366"/>
            <a:ext cx="6729205" cy="400829"/>
          </a:xfrm>
        </p:spPr>
        <p:txBody>
          <a:bodyPr>
            <a:normAutofit fontScale="90000"/>
          </a:bodyPr>
          <a:lstStyle/>
          <a:p>
            <a:r>
              <a:rPr lang="de-DE" dirty="0" err="1">
                <a:solidFill>
                  <a:srgbClr val="E63312"/>
                </a:solidFill>
              </a:rPr>
              <a:t>How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to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personalize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my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signature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banner</a:t>
            </a:r>
            <a:endParaRPr lang="de-DE" dirty="0">
              <a:solidFill>
                <a:srgbClr val="E63312"/>
              </a:solidFill>
            </a:endParaRPr>
          </a:p>
        </p:txBody>
      </p:sp>
      <p:pic>
        <p:nvPicPr>
          <p:cNvPr id="3" name="Grafik 2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B3C9C414-8F5B-4A09-7E0C-6B06ACB02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732" y="230007"/>
            <a:ext cx="2662613" cy="59503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1B11F94-6BE6-552F-1A5D-4D04CDFE51DA}"/>
              </a:ext>
            </a:extLst>
          </p:cNvPr>
          <p:cNvSpPr txBox="1"/>
          <p:nvPr/>
        </p:nvSpPr>
        <p:spPr>
          <a:xfrm>
            <a:off x="482299" y="1412096"/>
            <a:ext cx="5469759" cy="1160947"/>
          </a:xfrm>
          <a:prstGeom prst="rect">
            <a:avLst/>
          </a:prstGeom>
          <a:noFill/>
        </p:spPr>
        <p:txBody>
          <a:bodyPr wrap="square" lIns="107944" tIns="107944" rIns="107944" bIns="107944" rtlCol="0">
            <a:spAutoFit/>
          </a:bodyPr>
          <a:lstStyle/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799" b="1" dirty="0"/>
              <a:t>Add your booth number in the box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799" b="1" dirty="0"/>
              <a:t>Save the end product as a graphic</a:t>
            </a:r>
            <a:endParaRPr lang="de-DE" sz="1799" b="1" dirty="0"/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DE" sz="1799" b="1" dirty="0"/>
              <a:t>Add </a:t>
            </a:r>
            <a:r>
              <a:rPr lang="de-DE" sz="1799" b="1" dirty="0" err="1"/>
              <a:t>your</a:t>
            </a:r>
            <a:r>
              <a:rPr lang="de-DE" sz="1799" b="1" dirty="0"/>
              <a:t> </a:t>
            </a:r>
            <a:r>
              <a:rPr lang="de-DE" sz="1799" b="1" dirty="0" err="1"/>
              <a:t>pesonalized</a:t>
            </a:r>
            <a:r>
              <a:rPr lang="de-DE" sz="1799" b="1" dirty="0"/>
              <a:t> </a:t>
            </a:r>
            <a:r>
              <a:rPr lang="de-DE" sz="1799" b="1" dirty="0" err="1"/>
              <a:t>banner</a:t>
            </a:r>
            <a:r>
              <a:rPr lang="de-DE" sz="1799" b="1" dirty="0"/>
              <a:t> </a:t>
            </a:r>
            <a:r>
              <a:rPr lang="de-DE" sz="1799" b="1" dirty="0" err="1"/>
              <a:t>to</a:t>
            </a:r>
            <a:r>
              <a:rPr lang="de-DE" sz="1799" b="1" dirty="0"/>
              <a:t> </a:t>
            </a:r>
            <a:r>
              <a:rPr lang="de-DE" sz="1799" b="1" dirty="0" err="1"/>
              <a:t>your</a:t>
            </a:r>
            <a:r>
              <a:rPr lang="de-DE" sz="1799" b="1" dirty="0"/>
              <a:t> </a:t>
            </a:r>
            <a:r>
              <a:rPr lang="de-DE" sz="1799" b="1" dirty="0" err="1"/>
              <a:t>signature</a:t>
            </a:r>
            <a:endParaRPr lang="de-DE" sz="1799" b="1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A5B4BBB-D93B-6436-7C72-5B4AED6736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16" y="3112224"/>
            <a:ext cx="10253212" cy="1086433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04EBD4EA-4236-C749-0C67-432FADE05A77}"/>
              </a:ext>
            </a:extLst>
          </p:cNvPr>
          <p:cNvSpPr txBox="1"/>
          <p:nvPr/>
        </p:nvSpPr>
        <p:spPr>
          <a:xfrm>
            <a:off x="10014243" y="3576148"/>
            <a:ext cx="1239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EG A00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7F2D0E4-FD74-6B92-27A3-7FA418A3E0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16" y="4614041"/>
            <a:ext cx="10253212" cy="108643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2084FFD-16CD-4880-7537-2F4451EA45F9}"/>
              </a:ext>
            </a:extLst>
          </p:cNvPr>
          <p:cNvSpPr txBox="1"/>
          <p:nvPr/>
        </p:nvSpPr>
        <p:spPr>
          <a:xfrm>
            <a:off x="5095607" y="4903341"/>
            <a:ext cx="2216829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700" b="1" dirty="0">
                <a:latin typeface="Frutiger Next LT W1G Medium Cn" panose="020B0606040204020203" pitchFamily="34" charset="0"/>
              </a:rPr>
              <a:t>Stand</a:t>
            </a:r>
            <a:r>
              <a:rPr lang="de-DE" sz="27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 EG A00</a:t>
            </a:r>
          </a:p>
        </p:txBody>
      </p:sp>
    </p:spTree>
    <p:extLst>
      <p:ext uri="{BB962C8B-B14F-4D97-AF65-F5344CB8AC3E}">
        <p14:creationId xmlns:p14="http://schemas.microsoft.com/office/powerpoint/2010/main" val="23800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b277-fc76-4638-80b2-612f561ed815" xsi:nil="true"/>
    <lcf76f155ced4ddcb4097134ff3c332f xmlns="49556b03-6a2a-4133-8e07-f4bcaa748cb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E972E861EACF468910BDB93F1EF02C" ma:contentTypeVersion="14" ma:contentTypeDescription="Ein neues Dokument erstellen." ma:contentTypeScope="" ma:versionID="676c80f1e3d295b20cda65532412bc2b">
  <xsd:schema xmlns:xsd="http://www.w3.org/2001/XMLSchema" xmlns:xs="http://www.w3.org/2001/XMLSchema" xmlns:p="http://schemas.microsoft.com/office/2006/metadata/properties" xmlns:ns2="49556b03-6a2a-4133-8e07-f4bcaa748cbd" xmlns:ns3="c482b277-fc76-4638-80b2-612f561ed815" targetNamespace="http://schemas.microsoft.com/office/2006/metadata/properties" ma:root="true" ma:fieldsID="87b9a23abbdbd61a86c8b133a06c15e4" ns2:_="" ns3:_="">
    <xsd:import namespace="49556b03-6a2a-4133-8e07-f4bcaa748cbd"/>
    <xsd:import namespace="c482b277-fc76-4638-80b2-612f561ed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56b03-6a2a-4133-8e07-f4bcaa748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b2f541c0-ce00-4fca-9e3b-5bc4e8657f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b277-fc76-4638-80b2-612f561ed81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fbc0df7-5f81-47a8-a0b3-a83b994d484b}" ma:internalName="TaxCatchAll" ma:showField="CatchAllData" ma:web="c482b277-fc76-4638-80b2-612f561ed8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E8B217-3990-4B48-A2C2-C05DB0A7243A}">
  <ds:schemaRefs>
    <ds:schemaRef ds:uri="http://schemas.microsoft.com/office/2006/metadata/properties"/>
    <ds:schemaRef ds:uri="http://schemas.microsoft.com/office/infopath/2007/PartnerControls"/>
    <ds:schemaRef ds:uri="c482b277-fc76-4638-80b2-612f561ed815"/>
    <ds:schemaRef ds:uri="49556b03-6a2a-4133-8e07-f4bcaa748cbd"/>
  </ds:schemaRefs>
</ds:datastoreItem>
</file>

<file path=customXml/itemProps2.xml><?xml version="1.0" encoding="utf-8"?>
<ds:datastoreItem xmlns:ds="http://schemas.openxmlformats.org/officeDocument/2006/customXml" ds:itemID="{7B75B7C4-B165-4CEE-8D79-F612E9C334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556b03-6a2a-4133-8e07-f4bcaa748cbd"/>
    <ds:schemaRef ds:uri="c482b277-fc76-4638-80b2-612f561ed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F3DDCF-51E0-4DF1-8931-1F537ABD0791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b328ba9f-9856-4d27-b178-5d157ddf1d93}" enabled="0" method="" siteId="{b328ba9f-9856-4d27-b178-5d157ddf1d9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Frutiger Next LT W1G Medium Cn</vt:lpstr>
      <vt:lpstr>Office</vt:lpstr>
      <vt:lpstr>How to personalize my signature banner</vt:lpstr>
    </vt:vector>
  </TitlesOfParts>
  <Company>NuernbergMesse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Margot Schwelgin</dc:creator>
  <cp:lastModifiedBy>Margot Schwelgin</cp:lastModifiedBy>
  <cp:revision>2</cp:revision>
  <dcterms:created xsi:type="dcterms:W3CDTF">2024-12-05T10:34:30Z</dcterms:created>
  <dcterms:modified xsi:type="dcterms:W3CDTF">2025-03-14T21:57:13Z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0x01010018E972E861EACF468910BDB93F1EF02C</vt:lpwstr>
  </property>
  <property fmtid="{D5CDD505-2E9C-101B-9397-08002B2CF9AE}" pid="3" name="MediaServiceImageTags">
    <vt:lpwstr/>
  </property>
</Properties>
</file>